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2" r:id="rId6"/>
    <p:sldId id="259" r:id="rId7"/>
    <p:sldId id="274" r:id="rId8"/>
    <p:sldId id="283" r:id="rId9"/>
    <p:sldId id="260" r:id="rId10"/>
    <p:sldId id="275" r:id="rId11"/>
    <p:sldId id="284" r:id="rId12"/>
    <p:sldId id="261" r:id="rId13"/>
    <p:sldId id="276" r:id="rId14"/>
    <p:sldId id="285" r:id="rId15"/>
    <p:sldId id="262" r:id="rId16"/>
    <p:sldId id="277" r:id="rId17"/>
    <p:sldId id="286" r:id="rId18"/>
    <p:sldId id="263" r:id="rId19"/>
    <p:sldId id="278" r:id="rId20"/>
    <p:sldId id="287" r:id="rId21"/>
    <p:sldId id="264" r:id="rId22"/>
    <p:sldId id="279" r:id="rId23"/>
    <p:sldId id="288" r:id="rId24"/>
    <p:sldId id="265" r:id="rId25"/>
    <p:sldId id="280" r:id="rId26"/>
    <p:sldId id="289" r:id="rId27"/>
    <p:sldId id="268" r:id="rId28"/>
    <p:sldId id="266" r:id="rId29"/>
    <p:sldId id="281" r:id="rId30"/>
    <p:sldId id="290" r:id="rId31"/>
    <p:sldId id="267" r:id="rId32"/>
    <p:sldId id="282" r:id="rId33"/>
    <p:sldId id="29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247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microsoft.com/office/2017/06/relationships/model3d" Target="../media/model3d4.glb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microsoft.com/office/2017/06/relationships/model3d" Target="../media/model3d5.glb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microsoft.com/office/2017/06/relationships/model3d" Target="../media/model3d5.glb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microsoft.com/office/2017/06/relationships/model3d" Target="../media/model3d6.glb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17/06/relationships/model3d" Target="../media/model3d5.glb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microsoft.com/office/2017/06/relationships/model3d" Target="../media/model3d6.glb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17/06/relationships/model3d" Target="../media/model3d5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7.glb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microsoft.com/office/2017/06/relationships/model3d" Target="../media/model3d6.glb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7.glb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microsoft.com/office/2017/06/relationships/model3d" Target="../media/model3d6.glb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microsoft.com/office/2017/06/relationships/model3d" Target="../media/model3d8.glb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microsoft.com/office/2017/06/relationships/model3d" Target="../media/model3d8.glb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9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17/06/relationships/model3d" Target="../media/model3d10.glb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2.glb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17/06/relationships/model3d" Target="../media/model3d10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4.glb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17/06/relationships/model3d" Target="../media/model3d2.glb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microsoft.com/office/2017/06/relationships/model3d" Target="../media/model3d4.glb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15296CF-18AD-1F30-55A6-FC1DA54D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49" y="0"/>
            <a:ext cx="4635501" cy="68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324" y="6819900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6819900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BC9B1494-3757-CF03-B412-70ACD37E92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8738" y="1324982"/>
            <a:ext cx="3721101" cy="55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979E9242-F3AA-63C4-21F4-87A2B4B08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0720" y="1180406"/>
            <a:ext cx="3717290" cy="5558961"/>
          </a:xfrm>
          <a:prstGeom prst="rect">
            <a:avLst/>
          </a:prstGeom>
        </p:spPr>
      </p:pic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6372062"/>
                  </p:ext>
                </p:extLst>
              </p:nvPr>
            </p:nvGraphicFramePr>
            <p:xfrm>
              <a:off x="2821062" y="1534474"/>
              <a:ext cx="935947" cy="503889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35947" cy="5038898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039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1062" y="1534474"/>
                <a:ext cx="935947" cy="5038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9CE4DE2-5996-FF25-BF43-503D2C0F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043" y="0"/>
            <a:ext cx="4591913" cy="68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A92981F-FD37-F1E7-4D5F-80CD7D7495E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42951987"/>
                  </p:ext>
                </p:extLst>
              </p:nvPr>
            </p:nvGraphicFramePr>
            <p:xfrm>
              <a:off x="2821062" y="1534474"/>
              <a:ext cx="935947" cy="50388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35947" cy="5038898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39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A92981F-FD37-F1E7-4D5F-80CD7D749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1062" y="1534474"/>
                <a:ext cx="935947" cy="503889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79B84294-576E-105B-5F56-12FC64B21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0720" y="1180406"/>
            <a:ext cx="3717290" cy="5558961"/>
          </a:xfrm>
          <a:prstGeom prst="rect">
            <a:avLst/>
          </a:prstGeom>
        </p:spPr>
      </p:pic>
      <p:pic>
        <p:nvPicPr>
          <p:cNvPr id="13" name="Grafik 12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522363CA-CA26-3539-F0BC-03C9516CFC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C465EC2D-AA53-B9BF-AEB2-60CA632BFB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821EB8-768C-CFD6-D24F-0F388201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" t="414" r="305"/>
          <a:stretch/>
        </p:blipFill>
        <p:spPr bwMode="auto">
          <a:xfrm>
            <a:off x="1314450" y="0"/>
            <a:ext cx="9563100" cy="6876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5536731-D0F7-F10E-1582-10C3928DCC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531371"/>
                  </p:ext>
                </p:extLst>
              </p:nvPr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80" y="21771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B70D87DA-43FE-367A-1057-92A1593E5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814AF1B2-EDA7-8DF8-9AF8-03AD3870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10">
                <a:extLst>
                  <a:ext uri="{FF2B5EF4-FFF2-40B4-BE49-F238E27FC236}">
                    <a16:creationId xmlns:a16="http://schemas.microsoft.com/office/drawing/2014/main" id="{FEBDB246-ABEC-D18F-7211-7D6F15D0A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325640"/>
                  </p:ext>
                </p:extLst>
              </p:nvPr>
            </p:nvGraphicFramePr>
            <p:xfrm>
              <a:off x="1054984" y="-3401680"/>
              <a:ext cx="2056878" cy="33088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10">
                <a:extLst>
                  <a:ext uri="{FF2B5EF4-FFF2-40B4-BE49-F238E27FC236}">
                    <a16:creationId xmlns:a16="http://schemas.microsoft.com/office/drawing/2014/main" id="{FEBDB246-ABEC-D18F-7211-7D6F15D0A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984" y="-3401680"/>
                <a:ext cx="2056878" cy="330881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FEBB7FA-08C7-1870-C403-C96F7FDF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Inhaltsplatzhalter 7">
                <a:extLst>
                  <a:ext uri="{FF2B5EF4-FFF2-40B4-BE49-F238E27FC236}">
                    <a16:creationId xmlns:a16="http://schemas.microsoft.com/office/drawing/2014/main" id="{C2F257F1-D0AC-87B1-99DC-922D2F8D97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684973"/>
                  </p:ext>
                </p:extLst>
              </p:nvPr>
            </p:nvGraphicFramePr>
            <p:xfrm>
              <a:off x="518720" y="7244965"/>
              <a:ext cx="2901456" cy="24852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Inhaltsplatzhalter 7">
                <a:extLst>
                  <a:ext uri="{FF2B5EF4-FFF2-40B4-BE49-F238E27FC236}">
                    <a16:creationId xmlns:a16="http://schemas.microsoft.com/office/drawing/2014/main" id="{C2F257F1-D0AC-87B1-99DC-922D2F8D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20" y="7244965"/>
                <a:ext cx="2901456" cy="2485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67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A0056B5-E701-51CD-8084-D118D6D4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852" y="1301218"/>
            <a:ext cx="7563485" cy="5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5C78AC-DA9E-8C30-70F3-17938E9E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76" y="0"/>
            <a:ext cx="9586048" cy="68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8F3BB6-C9C2-EFF3-13C8-7CA8F592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976" y="1312651"/>
            <a:ext cx="3566277" cy="52858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934389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A0056B5-E701-51CD-8084-D118D6D4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852" y="1301218"/>
            <a:ext cx="7563485" cy="5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7B2A888-C5AC-1D3A-1BDC-3828C6BD5C03}"/>
              </a:ext>
            </a:extLst>
          </p:cNvPr>
          <p:cNvSpPr/>
          <p:nvPr/>
        </p:nvSpPr>
        <p:spPr>
          <a:xfrm>
            <a:off x="4761451" y="1870746"/>
            <a:ext cx="6911829" cy="428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7B2A888-C5AC-1D3A-1BDC-3828C6BD5C03}"/>
              </a:ext>
            </a:extLst>
          </p:cNvPr>
          <p:cNvSpPr/>
          <p:nvPr/>
        </p:nvSpPr>
        <p:spPr>
          <a:xfrm>
            <a:off x="4761451" y="1870746"/>
            <a:ext cx="6911829" cy="428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972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6ABD2-577B-F699-0A8B-23DCF33E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0"/>
            <a:ext cx="4648199" cy="68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04" y="0"/>
            <a:ext cx="4660899" cy="6973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88C91B5F-0E3E-0FDF-278B-15FCC02C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14D3409-4305-64E5-FA37-5986E9B79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8738" y="1324982"/>
            <a:ext cx="3721101" cy="55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Breitbild</PresentationFormat>
  <Paragraphs>120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Gelenkblock</vt:lpstr>
      <vt:lpstr>PowerPoint-Präsentation</vt:lpstr>
      <vt:lpstr>Gelenkblock</vt:lpstr>
      <vt:lpstr>Mittiger Halter</vt:lpstr>
      <vt:lpstr>PowerPoint-Präsentation</vt:lpstr>
      <vt:lpstr>Mittiger Halter</vt:lpstr>
      <vt:lpstr>Gegengewicht</vt:lpstr>
      <vt:lpstr>PowerPoint-Präsentation</vt:lpstr>
      <vt:lpstr>Gegengewicht</vt:lpstr>
      <vt:lpstr>Achse</vt:lpstr>
      <vt:lpstr>PowerPoint-Präsentation</vt:lpstr>
      <vt:lpstr>Achse</vt:lpstr>
      <vt:lpstr>Querverbinder</vt:lpstr>
      <vt:lpstr>PowerPoint-Präsentation</vt:lpstr>
      <vt:lpstr>Querverbinder</vt:lpstr>
      <vt:lpstr>Standplatte</vt:lpstr>
      <vt:lpstr>PowerPoint-Präsentation</vt:lpstr>
      <vt:lpstr>Standplatte</vt:lpstr>
      <vt:lpstr>Hauptrahmen Solarpaneel</vt:lpstr>
      <vt:lpstr>PowerPoint-Präsentation</vt:lpstr>
      <vt:lpstr>Hauptrahmen Solarpaneel</vt:lpstr>
      <vt:lpstr>Standplatte</vt:lpstr>
      <vt:lpstr>PowerPoint-Präsentation</vt:lpstr>
      <vt:lpstr>Standplatte</vt:lpstr>
      <vt:lpstr>PowerPoint-Präsentation</vt:lpstr>
      <vt:lpstr>Gelenkblock</vt:lpstr>
      <vt:lpstr>PowerPoint-Präsentation</vt:lpstr>
      <vt:lpstr>Gelenkblock</vt:lpstr>
      <vt:lpstr>Solarpaneel Seite</vt:lpstr>
      <vt:lpstr>PowerPoint-Präsentation</vt:lpstr>
      <vt:lpstr>Solarpaneel Seite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Schauer Alexander</cp:lastModifiedBy>
  <cp:revision>5</cp:revision>
  <dcterms:created xsi:type="dcterms:W3CDTF">2023-02-22T14:33:14Z</dcterms:created>
  <dcterms:modified xsi:type="dcterms:W3CDTF">2023-02-28T19:49:57Z</dcterms:modified>
</cp:coreProperties>
</file>